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921" r:id="rId1"/>
  </p:sldMasterIdLst>
  <p:notesMasterIdLst>
    <p:notesMasterId r:id="rId3"/>
  </p:notesMasterIdLst>
  <p:handoutMasterIdLst>
    <p:handoutMasterId r:id="rId4"/>
  </p:handoutMasterIdLst>
  <p:sldIdLst>
    <p:sldId id="1617" r:id="rId2"/>
  </p:sldIdLst>
  <p:sldSz cx="9906000" cy="6858000" type="A4"/>
  <p:notesSz cx="6883400" cy="9906000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1400" b="1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b="1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b="1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b="1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b="1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400" b="1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400" b="1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400" b="1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400" b="1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orient="horz" pos="4200">
          <p15:clr>
            <a:srgbClr val="A4A3A4"/>
          </p15:clr>
        </p15:guide>
        <p15:guide id="3" pos="3127">
          <p15:clr>
            <a:srgbClr val="A4A3A4"/>
          </p15:clr>
        </p15:guide>
        <p15:guide id="4" pos="614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595">
          <p15:clr>
            <a:srgbClr val="A4A3A4"/>
          </p15:clr>
        </p15:guide>
        <p15:guide id="2" pos="216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8E3232"/>
    <a:srgbClr val="990000"/>
    <a:srgbClr val="CC3300"/>
    <a:srgbClr val="A50021"/>
    <a:srgbClr val="FFFFCC"/>
    <a:srgbClr val="FF7C80"/>
    <a:srgbClr val="8AED73"/>
    <a:srgbClr val="FF5050"/>
    <a:srgbClr val="FF3300"/>
    <a:srgbClr val="BDE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005" autoAdjust="0"/>
  </p:normalViewPr>
  <p:slideViewPr>
    <p:cSldViewPr>
      <p:cViewPr varScale="1">
        <p:scale>
          <a:sx n="106" d="100"/>
          <a:sy n="106" d="100"/>
        </p:scale>
        <p:origin x="1434" y="96"/>
      </p:cViewPr>
      <p:guideLst>
        <p:guide orient="horz" pos="2161"/>
        <p:guide orient="horz" pos="4200"/>
        <p:guide pos="3127"/>
        <p:guide pos="614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2160"/>
    </p:cViewPr>
  </p:sorterViewPr>
  <p:notesViewPr>
    <p:cSldViewPr>
      <p:cViewPr>
        <p:scale>
          <a:sx n="75" d="100"/>
          <a:sy n="75" d="100"/>
        </p:scale>
        <p:origin x="-2082" y="-90"/>
      </p:cViewPr>
      <p:guideLst>
        <p:guide orient="horz" pos="3595"/>
        <p:guide pos="2168"/>
      </p:guideLst>
    </p:cSldViewPr>
  </p:notes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2E6E6B88-2D2F-4189-89C4-F8346D9D6C4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-12700" y="6350"/>
            <a:ext cx="2997200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10" tIns="0" rIns="19010" bIns="0" numCol="1" anchor="t" anchorCtr="0" compatLnSpc="1">
            <a:prstTxWarp prst="textNoShape">
              <a:avLst/>
            </a:prstTxWarp>
          </a:bodyPr>
          <a:lstStyle>
            <a:lvl1pPr marL="179388" indent="-179388" algn="l" defTabSz="688975" eaLnBrk="0" hangingPunct="0">
              <a:lnSpc>
                <a:spcPct val="95000"/>
              </a:lnSpc>
              <a:spcAft>
                <a:spcPct val="30000"/>
              </a:spcAft>
              <a:buSzPct val="115000"/>
              <a:buFont typeface="Symbol" panose="05050102010706020507" pitchFamily="18" charset="2"/>
              <a:buChar char="·"/>
              <a:defRPr sz="900" b="0" i="1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 altLang="ru-RU" dirty="0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03033DB7-3016-496D-98F5-ECB3F0E2663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8900" y="6350"/>
            <a:ext cx="2995613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10" tIns="0" rIns="19010" bIns="0" numCol="1" anchor="t" anchorCtr="0" compatLnSpc="1">
            <a:prstTxWarp prst="textNoShape">
              <a:avLst/>
            </a:prstTxWarp>
          </a:bodyPr>
          <a:lstStyle>
            <a:lvl1pPr marL="179388" indent="-179388" algn="r" defTabSz="688975" eaLnBrk="0" hangingPunct="0">
              <a:lnSpc>
                <a:spcPct val="95000"/>
              </a:lnSpc>
              <a:spcAft>
                <a:spcPct val="30000"/>
              </a:spcAft>
              <a:buSzPct val="115000"/>
              <a:buFont typeface="Symbol" panose="05050102010706020507" pitchFamily="18" charset="2"/>
              <a:buChar char="·"/>
              <a:defRPr sz="900" b="0" i="1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 altLang="ru-RU" dirty="0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A6D2CDD5-CB96-45EF-A3D2-06FAD1F90C2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-12700" y="9434513"/>
            <a:ext cx="299720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10" tIns="0" rIns="19010" bIns="0" numCol="1" anchor="b" anchorCtr="0" compatLnSpc="1">
            <a:prstTxWarp prst="textNoShape">
              <a:avLst/>
            </a:prstTxWarp>
          </a:bodyPr>
          <a:lstStyle>
            <a:lvl1pPr marL="179388" indent="-179388" algn="l" defTabSz="688975" eaLnBrk="0" hangingPunct="0">
              <a:lnSpc>
                <a:spcPct val="95000"/>
              </a:lnSpc>
              <a:spcAft>
                <a:spcPct val="30000"/>
              </a:spcAft>
              <a:buSzPct val="115000"/>
              <a:buFont typeface="Symbol" panose="05050102010706020507" pitchFamily="18" charset="2"/>
              <a:buChar char="·"/>
              <a:defRPr sz="900" b="0" i="1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de-DE" altLang="ru-RU" dirty="0"/>
              <a:t>6 SIGMA Green Belt Training</a:t>
            </a:r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1AA11E93-3390-4CBB-B670-99222B3A6E28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8900" y="9434513"/>
            <a:ext cx="29956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10" tIns="0" rIns="19010" bIns="0" numCol="1" anchor="b" anchorCtr="0" compatLnSpc="1">
            <a:prstTxWarp prst="textNoShape">
              <a:avLst/>
            </a:prstTxWarp>
          </a:bodyPr>
          <a:lstStyle>
            <a:lvl1pPr marL="179388" indent="-179388" algn="r" defTabSz="688975" eaLnBrk="0" hangingPunct="0">
              <a:lnSpc>
                <a:spcPct val="95000"/>
              </a:lnSpc>
              <a:spcAft>
                <a:spcPct val="30000"/>
              </a:spcAft>
              <a:buSzPct val="115000"/>
              <a:buFont typeface="Symbol" panose="05050102010706020507" pitchFamily="18" charset="2"/>
              <a:buChar char="·"/>
              <a:defRPr sz="900" b="0" i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44501DCC-4A6D-412C-B0D6-332E57949EFC}" type="slidenum">
              <a:rPr lang="de-DE" altLang="ru-RU"/>
              <a:pPr>
                <a:defRPr/>
              </a:pPr>
              <a:t>‹#›</a:t>
            </a:fld>
            <a:endParaRPr lang="de-DE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D7AAE0B3-BA4A-44ED-9897-442850B0BD9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-12700" y="6350"/>
            <a:ext cx="2997200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10" tIns="0" rIns="19010" bIns="0" numCol="1" anchor="t" anchorCtr="0" compatLnSpc="1">
            <a:prstTxWarp prst="textNoShape">
              <a:avLst/>
            </a:prstTxWarp>
          </a:bodyPr>
          <a:lstStyle>
            <a:lvl1pPr algn="l" defTabSz="688975" eaLnBrk="0" hangingPunct="0">
              <a:spcAft>
                <a:spcPct val="0"/>
              </a:spcAft>
              <a:buSzPct val="115000"/>
              <a:buFont typeface="Symbol" panose="05050102010706020507" pitchFamily="18" charset="2"/>
              <a:buNone/>
              <a:defRPr sz="900" b="0" i="1">
                <a:solidFill>
                  <a:schemeClr val="tx1"/>
                </a:solidFill>
                <a:latin typeface="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 altLang="ru-RU" dirty="0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0C865C59-AC90-45BE-A3B0-0F0A50CA32F4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98900" y="6350"/>
            <a:ext cx="2995613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10" tIns="0" rIns="19010" bIns="0" numCol="1" anchor="t" anchorCtr="0" compatLnSpc="1">
            <a:prstTxWarp prst="textNoShape">
              <a:avLst/>
            </a:prstTxWarp>
          </a:bodyPr>
          <a:lstStyle>
            <a:lvl1pPr algn="r" defTabSz="688975" eaLnBrk="0" hangingPunct="0">
              <a:spcAft>
                <a:spcPct val="0"/>
              </a:spcAft>
              <a:buSzPct val="115000"/>
              <a:buFont typeface="Symbol" panose="05050102010706020507" pitchFamily="18" charset="2"/>
              <a:buNone/>
              <a:defRPr sz="900" b="0" i="1">
                <a:solidFill>
                  <a:schemeClr val="tx1"/>
                </a:solidFill>
                <a:latin typeface="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 altLang="ru-RU" dirty="0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C59CB768-7E62-4128-8D86-3B66D247DDA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90500" y="9442450"/>
            <a:ext cx="2868613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10" tIns="0" rIns="19010" bIns="0" numCol="1" anchor="ctr" anchorCtr="0" compatLnSpc="1">
            <a:prstTxWarp prst="textNoShape">
              <a:avLst/>
            </a:prstTxWarp>
          </a:bodyPr>
          <a:lstStyle>
            <a:lvl1pPr algn="l" defTabSz="688975" eaLnBrk="0" hangingPunct="0">
              <a:spcAft>
                <a:spcPct val="0"/>
              </a:spcAft>
              <a:buSzPct val="115000"/>
              <a:buFont typeface="Symbol" panose="05050102010706020507" pitchFamily="18" charset="2"/>
              <a:buNone/>
              <a:tabLst>
                <a:tab pos="1274763" algn="l"/>
              </a:tabLst>
              <a:defRPr sz="800" b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de-DE" altLang="ru-RU" dirty="0"/>
              <a:t>6 SIGMA Green Belt Training           	V1.0</a:t>
            </a:r>
          </a:p>
        </p:txBody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47A97C54-DAEF-4BFF-BD5E-A557AB7A7C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644525" y="9442450"/>
            <a:ext cx="2860675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10" tIns="0" rIns="19010" bIns="0" numCol="1" anchor="ctr" anchorCtr="0" compatLnSpc="1">
            <a:prstTxWarp prst="textNoShape">
              <a:avLst/>
            </a:prstTxWarp>
          </a:bodyPr>
          <a:lstStyle>
            <a:lvl1pPr algn="r" defTabSz="688975" eaLnBrk="0" hangingPunct="0">
              <a:buSzPct val="115000"/>
              <a:buFont typeface="Symbol" panose="05050102010706020507" pitchFamily="18" charset="2"/>
              <a:buNone/>
              <a:tabLst>
                <a:tab pos="477838" algn="l"/>
                <a:tab pos="2814638" algn="r"/>
              </a:tabLst>
              <a:defRPr sz="9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5C49046-51CB-4DDF-8636-3F184B4E9562}" type="slidenum">
              <a:rPr lang="de-DE" altLang="ru-RU"/>
              <a:pPr>
                <a:defRPr/>
              </a:pPr>
              <a:t>‹#›</a:t>
            </a:fld>
            <a:endParaRPr lang="de-DE" altLang="ru-RU" dirty="0"/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580D1C21-C18F-4482-8F2F-7D4AA020321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5230813"/>
            <a:ext cx="5545138" cy="391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312" tIns="38026" rIns="90312" bIns="3802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Klicken Sie, um die Formate des Vorlagentextes zu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CF940B11-3454-4C2C-B43D-39EC779A4F49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54063" y="828675"/>
            <a:ext cx="5438775" cy="37655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  <a:ext uri="{FAA26D3D-D897-4be2-8F04-BA451C77F1D7}"/>
          </a:extLst>
        </p:spPr>
      </p:sp>
      <p:sp>
        <p:nvSpPr>
          <p:cNvPr id="3080" name="Line 12">
            <a:extLst>
              <a:ext uri="{FF2B5EF4-FFF2-40B4-BE49-F238E27FC236}">
                <a16:creationId xmlns:a16="http://schemas.microsoft.com/office/drawing/2014/main" id="{06CAC2B9-31F7-412B-8935-CC1F032ED997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500" y="511175"/>
            <a:ext cx="6502400" cy="0"/>
          </a:xfrm>
          <a:prstGeom prst="line">
            <a:avLst/>
          </a:prstGeom>
          <a:noFill/>
          <a:ln w="57150">
            <a:solidFill>
              <a:srgbClr val="C6C6C6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ru-RU" dirty="0">
              <a:latin typeface="Arial" charset="0"/>
              <a:ea typeface="Arial" charset="0"/>
              <a:cs typeface="+mn-cs"/>
            </a:endParaRPr>
          </a:p>
        </p:txBody>
      </p:sp>
      <p:sp>
        <p:nvSpPr>
          <p:cNvPr id="3081" name="Line 13">
            <a:extLst>
              <a:ext uri="{FF2B5EF4-FFF2-40B4-BE49-F238E27FC236}">
                <a16:creationId xmlns:a16="http://schemas.microsoft.com/office/drawing/2014/main" id="{384EF5A0-CE20-4CC2-8A4E-DEC89464A1D6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500" y="9378950"/>
            <a:ext cx="6502400" cy="0"/>
          </a:xfrm>
          <a:prstGeom prst="line">
            <a:avLst/>
          </a:prstGeom>
          <a:noFill/>
          <a:ln w="57150">
            <a:solidFill>
              <a:srgbClr val="C6C6C6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ru-RU" dirty="0">
              <a:latin typeface="Arial" charset="0"/>
              <a:ea typeface="Arial" charset="0"/>
              <a:cs typeface="+mn-cs"/>
            </a:endParaRPr>
          </a:p>
        </p:txBody>
      </p:sp>
      <p:pic>
        <p:nvPicPr>
          <p:cNvPr id="5130" name="Picture 15" descr="6S_logo">
            <a:extLst>
              <a:ext uri="{FF2B5EF4-FFF2-40B4-BE49-F238E27FC236}">
                <a16:creationId xmlns:a16="http://schemas.microsoft.com/office/drawing/2014/main" id="{AE561C10-68DA-4BCA-950E-916841F00B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9763" y="115888"/>
            <a:ext cx="509587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algn="l" defTabSz="687388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Arial" charset="0"/>
        <a:cs typeface="Arial" charset="0"/>
      </a:defRPr>
    </a:lvl1pPr>
    <a:lvl2pPr marL="431800" algn="l" defTabSz="687388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Arial" charset="0"/>
        <a:cs typeface="Arial" pitchFamily="34" charset="0"/>
      </a:defRPr>
    </a:lvl2pPr>
    <a:lvl3pPr marL="860425" algn="l" defTabSz="687388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Arial" charset="0"/>
        <a:cs typeface="Arial" pitchFamily="34" charset="0"/>
      </a:defRPr>
    </a:lvl3pPr>
    <a:lvl4pPr marL="1295400" algn="l" defTabSz="687388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Arial" charset="0"/>
        <a:cs typeface="Arial" pitchFamily="34" charset="0"/>
      </a:defRPr>
    </a:lvl4pPr>
    <a:lvl5pPr marL="1727200" algn="l" defTabSz="687388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Arial" charset="0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D:\ФЦК\преза\обложка-12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"/>
            <a:ext cx="993359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68380" y="1881402"/>
            <a:ext cx="4959678" cy="2040934"/>
          </a:xfrm>
          <a:noFill/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571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 ПРЕЗЕНТАЦИИ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68385" y="4625949"/>
            <a:ext cx="4959677" cy="778933"/>
          </a:xfrm>
          <a:noFill/>
        </p:spPr>
        <p:txBody>
          <a:bodyPr>
            <a:normAutofit/>
          </a:bodyPr>
          <a:lstStyle>
            <a:lvl1pPr marL="0" indent="0" algn="l">
              <a:buNone/>
              <a:defRPr sz="2041" baseline="0">
                <a:solidFill>
                  <a:schemeClr val="tx1"/>
                </a:solidFill>
              </a:defRPr>
            </a:lvl1pPr>
            <a:lvl2pPr marL="457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Методические рекомендации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06499" y="6356352"/>
            <a:ext cx="408400" cy="365125"/>
          </a:xfrm>
        </p:spPr>
        <p:txBody>
          <a:bodyPr/>
          <a:lstStyle>
            <a:lvl1pPr>
              <a:defRPr>
                <a:solidFill>
                  <a:srgbClr val="0B478D"/>
                </a:solidFill>
              </a:defRPr>
            </a:lvl1pPr>
          </a:lstStyle>
          <a:p>
            <a:fld id="{C33C34FD-A43B-634A-9B8C-9626670F7CE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Text Placeholder 16"/>
          <p:cNvSpPr>
            <a:spLocks noGrp="1"/>
          </p:cNvSpPr>
          <p:nvPr>
            <p:ph type="body" sz="quarter" idx="14" hasCustomPrompt="1"/>
          </p:nvPr>
        </p:nvSpPr>
        <p:spPr>
          <a:xfrm>
            <a:off x="567606" y="498851"/>
            <a:ext cx="4959879" cy="423333"/>
          </a:xfrm>
        </p:spPr>
        <p:txBody>
          <a:bodyPr>
            <a:normAutofit/>
          </a:bodyPr>
          <a:lstStyle>
            <a:lvl1pPr marL="0" indent="0">
              <a:buNone/>
              <a:defRPr sz="1837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Москва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00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975B8-4A68-EA40-AD56-CA7AC6CD16E7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08.11.2019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177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артинка и Контент 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72972" y="1600206"/>
            <a:ext cx="5537729" cy="4525963"/>
          </a:xfrm>
        </p:spPr>
        <p:txBody>
          <a:bodyPr>
            <a:normAutofit/>
          </a:bodyPr>
          <a:lstStyle>
            <a:lvl1pPr marL="0" indent="0">
              <a:buNone/>
              <a:defRPr sz="2245"/>
            </a:lvl1pPr>
            <a:lvl2pPr>
              <a:defRPr sz="1837"/>
            </a:lvl2pPr>
            <a:lvl3pPr>
              <a:defRPr sz="2449"/>
            </a:lvl3pPr>
            <a:lvl4pPr>
              <a:defRPr sz="2041"/>
            </a:lvl4pPr>
            <a:lvl5pPr>
              <a:defRPr sz="2041"/>
            </a:lvl5pPr>
            <a:lvl6pPr>
              <a:defRPr sz="2041"/>
            </a:lvl6pPr>
            <a:lvl7pPr>
              <a:defRPr sz="2041"/>
            </a:lvl7pPr>
            <a:lvl8pPr>
              <a:defRPr sz="2041"/>
            </a:lvl8pPr>
            <a:lvl9pPr>
              <a:defRPr sz="2041"/>
            </a:lvl9pPr>
          </a:lstStyle>
          <a:p>
            <a:pPr lvl="0"/>
            <a:r>
              <a:rPr lang="ru-RU" dirty="0"/>
              <a:t>Вставить сюда</a:t>
            </a:r>
            <a:r>
              <a:rPr lang="en-US" dirty="0"/>
              <a:t> </a:t>
            </a:r>
            <a:r>
              <a:rPr lang="ru-RU" dirty="0"/>
              <a:t>текст/таблицу/диаграмму/картинку/</a:t>
            </a:r>
            <a:r>
              <a:rPr lang="en-US" dirty="0"/>
              <a:t>SmartArt</a:t>
            </a:r>
            <a:endParaRPr lang="ru-RU" dirty="0"/>
          </a:p>
          <a:p>
            <a:pPr lvl="1"/>
            <a:r>
              <a:rPr lang="ru-RU" dirty="0"/>
              <a:t>Текст</a:t>
            </a:r>
            <a:r>
              <a:rPr lang="en-US" dirty="0"/>
              <a:t> L2</a:t>
            </a:r>
            <a:endParaRPr lang="ru-RU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EC9B3-57AE-7241-B48C-C152937756E3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08.11.2019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495304" y="1600206"/>
            <a:ext cx="3259005" cy="4525961"/>
          </a:xfrm>
        </p:spPr>
        <p:txBody>
          <a:bodyPr anchor="t"/>
          <a:lstStyle>
            <a:lvl1pPr marL="0" indent="0" algn="l">
              <a:buNone/>
              <a:defRPr sz="2245" baseline="0"/>
            </a:lvl1pPr>
            <a:lvl2pPr algn="l">
              <a:defRPr sz="1837"/>
            </a:lvl2pPr>
          </a:lstStyle>
          <a:p>
            <a:pPr lvl="0"/>
            <a:r>
              <a:rPr lang="ru-RU" dirty="0"/>
              <a:t>Вставить сюда</a:t>
            </a:r>
            <a:r>
              <a:rPr lang="en-US" dirty="0"/>
              <a:t> </a:t>
            </a:r>
            <a:r>
              <a:rPr lang="ru-RU" dirty="0"/>
              <a:t>текст/таблицу/диаграмму/картинку/</a:t>
            </a:r>
            <a:r>
              <a:rPr lang="en-US" dirty="0"/>
              <a:t>SmartArt</a:t>
            </a:r>
            <a:endParaRPr lang="ru-RU" dirty="0"/>
          </a:p>
          <a:p>
            <a:pPr lvl="1"/>
            <a:r>
              <a:rPr lang="ru-RU" dirty="0"/>
              <a:t>Текст</a:t>
            </a:r>
            <a:r>
              <a:rPr lang="en-US" dirty="0"/>
              <a:t> L2</a:t>
            </a:r>
            <a:endParaRPr lang="ru-RU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348158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артинк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95300" y="1540383"/>
            <a:ext cx="9064523" cy="3965682"/>
          </a:xfrm>
        </p:spPr>
        <p:txBody>
          <a:bodyPr anchor="ctr"/>
          <a:lstStyle>
            <a:lvl1pPr marL="0" indent="0" algn="ctr">
              <a:buNone/>
              <a:defRPr sz="3163"/>
            </a:lvl1pPr>
            <a:lvl2pPr marL="457056" indent="0">
              <a:buNone/>
              <a:defRPr sz="2755"/>
            </a:lvl2pPr>
            <a:lvl3pPr marL="914109" indent="0">
              <a:buNone/>
              <a:defRPr sz="2449"/>
            </a:lvl3pPr>
            <a:lvl4pPr marL="1371165" indent="0">
              <a:buNone/>
              <a:defRPr sz="2041"/>
            </a:lvl4pPr>
            <a:lvl5pPr marL="1828218" indent="0">
              <a:buNone/>
              <a:defRPr sz="2041"/>
            </a:lvl5pPr>
            <a:lvl6pPr marL="2285274" indent="0">
              <a:buNone/>
              <a:defRPr sz="2041"/>
            </a:lvl6pPr>
            <a:lvl7pPr marL="2742328" indent="0">
              <a:buNone/>
              <a:defRPr sz="2041"/>
            </a:lvl7pPr>
            <a:lvl8pPr marL="3199383" indent="0">
              <a:buNone/>
              <a:defRPr sz="2041"/>
            </a:lvl8pPr>
            <a:lvl9pPr marL="3656438" indent="0">
              <a:buNone/>
              <a:defRPr sz="2041"/>
            </a:lvl9pPr>
          </a:lstStyle>
          <a:p>
            <a:r>
              <a:rPr lang="ru-RU" dirty="0"/>
              <a:t>Вставить сюда картинку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54B51-225B-8D4D-8BC2-83573F426D14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08.11.2019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Click to edit Master title style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495303" y="5626100"/>
            <a:ext cx="7892125" cy="658813"/>
          </a:xfrm>
        </p:spPr>
        <p:txBody>
          <a:bodyPr>
            <a:normAutofit/>
          </a:bodyPr>
          <a:lstStyle>
            <a:lvl1pPr marL="0" indent="0">
              <a:buNone/>
              <a:defRPr sz="2041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Подпись к картинке</a:t>
            </a:r>
            <a:endParaRPr lang="en-US" dirty="0"/>
          </a:p>
        </p:txBody>
      </p:sp>
      <p:grpSp>
        <p:nvGrpSpPr>
          <p:cNvPr id="14" name="Group 13"/>
          <p:cNvGrpSpPr/>
          <p:nvPr userDrawn="1"/>
        </p:nvGrpSpPr>
        <p:grpSpPr>
          <a:xfrm rot="10800000">
            <a:off x="495299" y="5404340"/>
            <a:ext cx="9064523" cy="101725"/>
            <a:chOff x="0" y="1417638"/>
            <a:chExt cx="9161114" cy="0"/>
          </a:xfrm>
        </p:grpSpPr>
        <p:cxnSp>
          <p:nvCxnSpPr>
            <p:cNvPr id="16" name="Straight Connector 15"/>
            <p:cNvCxnSpPr/>
            <p:nvPr userDrawn="1"/>
          </p:nvCxnSpPr>
          <p:spPr>
            <a:xfrm>
              <a:off x="0" y="1417638"/>
              <a:ext cx="6704680" cy="0"/>
            </a:xfrm>
            <a:prstGeom prst="line">
              <a:avLst/>
            </a:prstGeom>
            <a:ln w="44450">
              <a:solidFill>
                <a:schemeClr val="tx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 userDrawn="1"/>
          </p:nvCxnSpPr>
          <p:spPr>
            <a:xfrm>
              <a:off x="6704680" y="1417638"/>
              <a:ext cx="834775" cy="0"/>
            </a:xfrm>
            <a:prstGeom prst="line">
              <a:avLst/>
            </a:prstGeom>
            <a:ln w="44450">
              <a:solidFill>
                <a:srgbClr val="96016C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 userDrawn="1"/>
          </p:nvCxnSpPr>
          <p:spPr>
            <a:xfrm>
              <a:off x="7523716" y="1417638"/>
              <a:ext cx="834775" cy="0"/>
            </a:xfrm>
            <a:prstGeom prst="line">
              <a:avLst/>
            </a:prstGeom>
            <a:ln w="44450">
              <a:solidFill>
                <a:srgbClr val="24837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 userDrawn="1"/>
          </p:nvCxnSpPr>
          <p:spPr>
            <a:xfrm>
              <a:off x="8326339" y="1417638"/>
              <a:ext cx="834775" cy="0"/>
            </a:xfrm>
            <a:prstGeom prst="line">
              <a:avLst/>
            </a:prstGeom>
            <a:ln w="44450">
              <a:solidFill>
                <a:srgbClr val="D9861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22992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ru-RU" dirty="0"/>
              <a:t>Вставить сюда текст/таблицу/диаграмму/картинку/</a:t>
            </a:r>
            <a:r>
              <a:rPr lang="en-US" dirty="0"/>
              <a:t>SmartArt</a:t>
            </a:r>
          </a:p>
          <a:p>
            <a:pPr lvl="1"/>
            <a:r>
              <a:rPr lang="en-US" dirty="0"/>
              <a:t>Level 2</a:t>
            </a:r>
            <a:endParaRPr lang="ru-RU" dirty="0"/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78531-8B11-5D4A-82A1-A3A718B5958B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08.11.2019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862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Контент с Колонк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5300" y="1600206"/>
            <a:ext cx="5709264" cy="4525963"/>
          </a:xfrm>
        </p:spPr>
        <p:txBody>
          <a:bodyPr/>
          <a:lstStyle/>
          <a:p>
            <a:pPr lvl="0"/>
            <a:r>
              <a:rPr lang="ru-RU" dirty="0"/>
              <a:t>Вставить сюда текст/таблицу/диаграмму/картинку/</a:t>
            </a:r>
            <a:r>
              <a:rPr lang="en-US" dirty="0"/>
              <a:t>SmartArt</a:t>
            </a:r>
          </a:p>
          <a:p>
            <a:pPr lvl="1"/>
            <a:r>
              <a:rPr lang="en-US" dirty="0"/>
              <a:t>Level 2</a:t>
            </a:r>
            <a:endParaRPr lang="ru-RU" dirty="0"/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78531-8B11-5D4A-82A1-A3A718B5958B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08.11.2019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Content Placeholder 6"/>
          <p:cNvSpPr>
            <a:spLocks noGrp="1"/>
          </p:cNvSpPr>
          <p:nvPr>
            <p:ph sz="quarter" idx="4294967295" hasCustomPrompt="1"/>
          </p:nvPr>
        </p:nvSpPr>
        <p:spPr>
          <a:xfrm>
            <a:off x="6328836" y="1600206"/>
            <a:ext cx="3081866" cy="4525961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 w="254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>
              <a:defRPr baseline="0"/>
            </a:lvl1pPr>
          </a:lstStyle>
          <a:p>
            <a:r>
              <a:rPr lang="ru-RU" sz="1632" dirty="0" err="1">
                <a:solidFill>
                  <a:srgbClr val="1F497D"/>
                </a:solidFill>
              </a:rPr>
              <a:t>Вставляь</a:t>
            </a:r>
            <a:r>
              <a:rPr lang="ru-RU" sz="1632" dirty="0">
                <a:solidFill>
                  <a:srgbClr val="1F497D"/>
                </a:solidFill>
              </a:rPr>
              <a:t> сюда текст/таблицу/диаграмму/картинку/</a:t>
            </a:r>
            <a:r>
              <a:rPr lang="en-US" sz="1632" dirty="0">
                <a:solidFill>
                  <a:srgbClr val="1F497D"/>
                </a:solidFill>
              </a:rPr>
              <a:t>SmartArt</a:t>
            </a:r>
          </a:p>
        </p:txBody>
      </p:sp>
    </p:spTree>
    <p:extLst>
      <p:ext uri="{BB962C8B-B14F-4D97-AF65-F5344CB8AC3E}">
        <p14:creationId xmlns:p14="http://schemas.microsoft.com/office/powerpoint/2010/main" val="3193833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/>
          <p:cNvSpPr/>
          <p:nvPr/>
        </p:nvSpPr>
        <p:spPr>
          <a:xfrm>
            <a:off x="8976664" y="6342834"/>
            <a:ext cx="452927" cy="418086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12" tIns="45707" rIns="91412" bIns="45707" rtlCol="0" anchor="ctr"/>
          <a:lstStyle/>
          <a:p>
            <a:pPr algn="ctr" defTabSz="457056" fontAlgn="auto">
              <a:spcBef>
                <a:spcPts val="0"/>
              </a:spcBef>
              <a:spcAft>
                <a:spcPts val="0"/>
              </a:spcAft>
            </a:pPr>
            <a:endParaRPr lang="en-US" sz="1837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7" name="Picture 2" descr="D:\ФЦК\преза\обложка-2-3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6016"/>
            <a:ext cx="9906000" cy="697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667658" y="3797581"/>
            <a:ext cx="4741267" cy="2394997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3163" b="1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82014" y="3055553"/>
            <a:ext cx="4023670" cy="627351"/>
          </a:xfrm>
        </p:spPr>
        <p:txBody>
          <a:bodyPr anchor="b"/>
          <a:lstStyle>
            <a:lvl1pPr marL="0" indent="0">
              <a:buNone/>
              <a:defRPr sz="2041">
                <a:solidFill>
                  <a:srgbClr val="EB9FB3"/>
                </a:solidFill>
              </a:defRPr>
            </a:lvl1pPr>
            <a:lvl2pPr marL="457056" indent="0">
              <a:buNone/>
              <a:defRPr sz="1837">
                <a:solidFill>
                  <a:schemeClr val="tx1">
                    <a:tint val="75000"/>
                  </a:schemeClr>
                </a:solidFill>
              </a:defRPr>
            </a:lvl2pPr>
            <a:lvl3pPr marL="914109" indent="0">
              <a:buNone/>
              <a:defRPr sz="1632">
                <a:solidFill>
                  <a:schemeClr val="tx1">
                    <a:tint val="75000"/>
                  </a:schemeClr>
                </a:solidFill>
              </a:defRPr>
            </a:lvl3pPr>
            <a:lvl4pPr marL="1371165" indent="0">
              <a:buNone/>
              <a:defRPr sz="1428">
                <a:solidFill>
                  <a:schemeClr val="tx1">
                    <a:tint val="75000"/>
                  </a:schemeClr>
                </a:solidFill>
              </a:defRPr>
            </a:lvl4pPr>
            <a:lvl5pPr marL="1828218" indent="0">
              <a:buNone/>
              <a:defRPr sz="1428">
                <a:solidFill>
                  <a:schemeClr val="tx1">
                    <a:tint val="75000"/>
                  </a:schemeClr>
                </a:solidFill>
              </a:defRPr>
            </a:lvl5pPr>
            <a:lvl6pPr marL="2285274" indent="0">
              <a:buNone/>
              <a:defRPr sz="1428">
                <a:solidFill>
                  <a:schemeClr val="tx1">
                    <a:tint val="75000"/>
                  </a:schemeClr>
                </a:solidFill>
              </a:defRPr>
            </a:lvl6pPr>
            <a:lvl7pPr marL="2742328" indent="0">
              <a:buNone/>
              <a:defRPr sz="1428">
                <a:solidFill>
                  <a:schemeClr val="tx1">
                    <a:tint val="75000"/>
                  </a:schemeClr>
                </a:solidFill>
              </a:defRPr>
            </a:lvl7pPr>
            <a:lvl8pPr marL="3199383" indent="0">
              <a:buNone/>
              <a:defRPr sz="1428">
                <a:solidFill>
                  <a:schemeClr val="tx1">
                    <a:tint val="75000"/>
                  </a:schemeClr>
                </a:solidFill>
              </a:defRPr>
            </a:lvl8pPr>
            <a:lvl9pPr marL="3656438" indent="0">
              <a:buNone/>
              <a:defRPr sz="14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Раздел</a:t>
            </a:r>
            <a:endParaRPr lang="en-US" dirty="0"/>
          </a:p>
        </p:txBody>
      </p:sp>
      <p:sp>
        <p:nvSpPr>
          <p:cNvPr id="20" name="Text Placeholder 26"/>
          <p:cNvSpPr>
            <a:spLocks noGrp="1"/>
          </p:cNvSpPr>
          <p:nvPr>
            <p:ph type="body" sz="quarter" idx="13" hasCustomPrompt="1"/>
          </p:nvPr>
        </p:nvSpPr>
        <p:spPr>
          <a:xfrm>
            <a:off x="682011" y="1884990"/>
            <a:ext cx="717597" cy="1806575"/>
          </a:xfrm>
        </p:spPr>
        <p:txBody>
          <a:bodyPr anchor="b">
            <a:normAutofit/>
          </a:bodyPr>
          <a:lstStyle>
            <a:lvl1pPr marL="0" indent="0" algn="r">
              <a:buNone/>
              <a:defRPr sz="8366">
                <a:solidFill>
                  <a:srgbClr val="EB9FB3"/>
                </a:solidFill>
              </a:defRPr>
            </a:lvl1pPr>
          </a:lstStyle>
          <a:p>
            <a:pPr lvl="0"/>
            <a:r>
              <a:rPr lang="ru-RU" dirty="0"/>
              <a:t>4</a:t>
            </a:r>
            <a:endParaRPr lang="en-US" dirty="0"/>
          </a:p>
        </p:txBody>
      </p:sp>
      <p:cxnSp>
        <p:nvCxnSpPr>
          <p:cNvPr id="21" name="Прямая соединительная линия 20"/>
          <p:cNvCxnSpPr/>
          <p:nvPr userDrawn="1"/>
        </p:nvCxnSpPr>
        <p:spPr>
          <a:xfrm>
            <a:off x="692704" y="3691562"/>
            <a:ext cx="5182704" cy="0"/>
          </a:xfrm>
          <a:prstGeom prst="line">
            <a:avLst/>
          </a:prstGeom>
          <a:ln>
            <a:solidFill>
              <a:srgbClr val="D7416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D:\ФЦК\преза\обложка-2-31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1" t="7886" r="72826" b="80522"/>
          <a:stretch/>
        </p:blipFill>
        <p:spPr bwMode="auto">
          <a:xfrm>
            <a:off x="157925" y="424071"/>
            <a:ext cx="2982568" cy="979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6719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95300" y="1600206"/>
            <a:ext cx="4375150" cy="4525963"/>
          </a:xfrm>
        </p:spPr>
        <p:txBody>
          <a:bodyPr/>
          <a:lstStyle>
            <a:lvl1pPr marL="0" indent="0">
              <a:buNone/>
              <a:defRPr sz="2245"/>
            </a:lvl1pPr>
            <a:lvl2pPr>
              <a:defRPr sz="1837" baseline="0"/>
            </a:lvl2pPr>
            <a:lvl3pPr>
              <a:defRPr sz="2041"/>
            </a:lvl3pPr>
            <a:lvl4pPr>
              <a:defRPr sz="1837"/>
            </a:lvl4pPr>
            <a:lvl5pPr>
              <a:defRPr sz="1837"/>
            </a:lvl5pPr>
            <a:lvl6pPr>
              <a:defRPr sz="1837"/>
            </a:lvl6pPr>
            <a:lvl7pPr>
              <a:defRPr sz="1837"/>
            </a:lvl7pPr>
            <a:lvl8pPr>
              <a:defRPr sz="1837"/>
            </a:lvl8pPr>
            <a:lvl9pPr>
              <a:defRPr sz="1837"/>
            </a:lvl9pPr>
          </a:lstStyle>
          <a:p>
            <a:pPr lvl="0"/>
            <a:r>
              <a:rPr lang="ru-RU" dirty="0"/>
              <a:t>Вставить сюда</a:t>
            </a:r>
            <a:r>
              <a:rPr lang="en-US" dirty="0"/>
              <a:t> </a:t>
            </a:r>
            <a:r>
              <a:rPr lang="ru-RU" dirty="0"/>
              <a:t>текст/таблицу/диаграмму/картинку/</a:t>
            </a:r>
            <a:r>
              <a:rPr lang="en-US" dirty="0"/>
              <a:t>SmartArt</a:t>
            </a:r>
            <a:endParaRPr lang="ru-RU" dirty="0"/>
          </a:p>
          <a:p>
            <a:pPr lvl="1"/>
            <a:r>
              <a:rPr lang="ru-RU" dirty="0"/>
              <a:t>Текст</a:t>
            </a:r>
            <a:r>
              <a:rPr lang="en-US" dirty="0"/>
              <a:t> L2</a:t>
            </a:r>
            <a:endParaRPr lang="ru-RU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035550" y="1600206"/>
            <a:ext cx="4375150" cy="4525963"/>
          </a:xfrm>
        </p:spPr>
        <p:txBody>
          <a:bodyPr/>
          <a:lstStyle>
            <a:lvl1pPr marL="0" indent="0">
              <a:buNone/>
              <a:defRPr sz="2245"/>
            </a:lvl1pPr>
            <a:lvl2pPr>
              <a:defRPr sz="1837"/>
            </a:lvl2pPr>
            <a:lvl3pPr>
              <a:defRPr sz="2041"/>
            </a:lvl3pPr>
            <a:lvl4pPr>
              <a:defRPr sz="1837"/>
            </a:lvl4pPr>
            <a:lvl5pPr>
              <a:defRPr sz="1837"/>
            </a:lvl5pPr>
            <a:lvl6pPr>
              <a:defRPr sz="1837"/>
            </a:lvl6pPr>
            <a:lvl7pPr>
              <a:defRPr sz="1837"/>
            </a:lvl7pPr>
            <a:lvl8pPr>
              <a:defRPr sz="1837"/>
            </a:lvl8pPr>
            <a:lvl9pPr>
              <a:defRPr sz="1837"/>
            </a:lvl9pPr>
          </a:lstStyle>
          <a:p>
            <a:pPr lvl="0"/>
            <a:r>
              <a:rPr lang="ru-RU" dirty="0"/>
              <a:t>Вставить сюда</a:t>
            </a:r>
            <a:r>
              <a:rPr lang="en-US" dirty="0"/>
              <a:t> </a:t>
            </a:r>
            <a:r>
              <a:rPr lang="ru-RU" dirty="0"/>
              <a:t>текст/таблицу/диаграмму/картинку/</a:t>
            </a:r>
            <a:r>
              <a:rPr lang="en-US" dirty="0"/>
              <a:t>SmartArt</a:t>
            </a:r>
            <a:endParaRPr lang="ru-RU" dirty="0"/>
          </a:p>
          <a:p>
            <a:pPr lvl="1"/>
            <a:r>
              <a:rPr lang="ru-RU" dirty="0"/>
              <a:t>Текст</a:t>
            </a:r>
            <a:r>
              <a:rPr lang="en-US" dirty="0"/>
              <a:t> L2</a:t>
            </a:r>
            <a:endParaRPr lang="ru-RU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2AAF1-FD63-984B-92EB-82CC7AC2B7BF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08.11.2019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888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артинка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035550" y="1600206"/>
            <a:ext cx="4375150" cy="4525963"/>
          </a:xfrm>
        </p:spPr>
        <p:txBody>
          <a:bodyPr/>
          <a:lstStyle>
            <a:lvl1pPr marL="0" indent="0">
              <a:buNone/>
              <a:defRPr sz="2245"/>
            </a:lvl1pPr>
            <a:lvl2pPr>
              <a:defRPr sz="1837"/>
            </a:lvl2pPr>
            <a:lvl3pPr>
              <a:defRPr sz="2041"/>
            </a:lvl3pPr>
            <a:lvl4pPr>
              <a:defRPr sz="1837"/>
            </a:lvl4pPr>
            <a:lvl5pPr>
              <a:defRPr sz="1837"/>
            </a:lvl5pPr>
            <a:lvl6pPr>
              <a:defRPr sz="1837"/>
            </a:lvl6pPr>
            <a:lvl7pPr>
              <a:defRPr sz="1837"/>
            </a:lvl7pPr>
            <a:lvl8pPr>
              <a:defRPr sz="1837"/>
            </a:lvl8pPr>
            <a:lvl9pPr>
              <a:defRPr sz="1837"/>
            </a:lvl9pPr>
          </a:lstStyle>
          <a:p>
            <a:pPr lvl="0"/>
            <a:r>
              <a:rPr lang="ru-RU" dirty="0"/>
              <a:t>Вставить сюда</a:t>
            </a:r>
            <a:r>
              <a:rPr lang="en-US" dirty="0"/>
              <a:t> </a:t>
            </a:r>
            <a:r>
              <a:rPr lang="ru-RU" dirty="0"/>
              <a:t>текст/таблицу/диаграмму/картинку/</a:t>
            </a:r>
            <a:r>
              <a:rPr lang="en-US" dirty="0"/>
              <a:t>SmartArt</a:t>
            </a:r>
            <a:endParaRPr lang="ru-RU" dirty="0"/>
          </a:p>
          <a:p>
            <a:pPr lvl="1"/>
            <a:r>
              <a:rPr lang="ru-RU" dirty="0"/>
              <a:t>Текст</a:t>
            </a:r>
            <a:r>
              <a:rPr lang="en-US" dirty="0"/>
              <a:t> L2</a:t>
            </a:r>
            <a:endParaRPr lang="ru-RU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2AAF1-FD63-984B-92EB-82CC7AC2B7BF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08.11.2019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SmartArt Placeholder 8"/>
          <p:cNvSpPr>
            <a:spLocks noGrp="1"/>
          </p:cNvSpPr>
          <p:nvPr>
            <p:ph type="dgm" sz="quarter" idx="13"/>
          </p:nvPr>
        </p:nvSpPr>
        <p:spPr>
          <a:xfrm>
            <a:off x="495300" y="1600203"/>
            <a:ext cx="4404387" cy="4525963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8806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95303" y="1535113"/>
            <a:ext cx="4376871" cy="639762"/>
          </a:xfrm>
        </p:spPr>
        <p:txBody>
          <a:bodyPr anchor="b"/>
          <a:lstStyle>
            <a:lvl1pPr marL="0" indent="0">
              <a:buNone/>
              <a:defRPr sz="2449" b="1" baseline="0">
                <a:solidFill>
                  <a:srgbClr val="1F497D"/>
                </a:solidFill>
              </a:defRPr>
            </a:lvl1pPr>
            <a:lvl2pPr marL="457056" indent="0">
              <a:buNone/>
              <a:defRPr sz="2041" b="1"/>
            </a:lvl2pPr>
            <a:lvl3pPr marL="914109" indent="0">
              <a:buNone/>
              <a:defRPr sz="1837" b="1"/>
            </a:lvl3pPr>
            <a:lvl4pPr marL="1371165" indent="0">
              <a:buNone/>
              <a:defRPr sz="1632" b="1"/>
            </a:lvl4pPr>
            <a:lvl5pPr marL="1828218" indent="0">
              <a:buNone/>
              <a:defRPr sz="1632" b="1"/>
            </a:lvl5pPr>
            <a:lvl6pPr marL="2285274" indent="0">
              <a:buNone/>
              <a:defRPr sz="1632" b="1"/>
            </a:lvl6pPr>
            <a:lvl7pPr marL="2742328" indent="0">
              <a:buNone/>
              <a:defRPr sz="1632" b="1"/>
            </a:lvl7pPr>
            <a:lvl8pPr marL="3199383" indent="0">
              <a:buNone/>
              <a:defRPr sz="1632" b="1"/>
            </a:lvl8pPr>
            <a:lvl9pPr marL="3656438" indent="0">
              <a:buNone/>
              <a:defRPr sz="1632" b="1"/>
            </a:lvl9pPr>
          </a:lstStyle>
          <a:p>
            <a:pPr lvl="0"/>
            <a:r>
              <a:rPr lang="ru-RU" dirty="0"/>
              <a:t>Подзаголовок 1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95303" y="2174875"/>
            <a:ext cx="4376871" cy="3951288"/>
          </a:xfrm>
        </p:spPr>
        <p:txBody>
          <a:bodyPr/>
          <a:lstStyle>
            <a:lvl1pPr marL="0" indent="0">
              <a:buNone/>
              <a:defRPr sz="2449"/>
            </a:lvl1pPr>
            <a:lvl2pPr>
              <a:defRPr sz="2041"/>
            </a:lvl2pPr>
            <a:lvl3pPr>
              <a:defRPr sz="1837"/>
            </a:lvl3pPr>
            <a:lvl4pPr>
              <a:defRPr sz="1632"/>
            </a:lvl4pPr>
            <a:lvl5pPr>
              <a:defRPr sz="1632"/>
            </a:lvl5pPr>
            <a:lvl6pPr>
              <a:defRPr sz="1632"/>
            </a:lvl6pPr>
            <a:lvl7pPr>
              <a:defRPr sz="1632"/>
            </a:lvl7pPr>
            <a:lvl8pPr>
              <a:defRPr sz="1632"/>
            </a:lvl8pPr>
            <a:lvl9pPr>
              <a:defRPr sz="1632"/>
            </a:lvl9pPr>
          </a:lstStyle>
          <a:p>
            <a:pPr lvl="0"/>
            <a:r>
              <a:rPr lang="ru-RU" dirty="0"/>
              <a:t>Вставить сюда</a:t>
            </a:r>
            <a:r>
              <a:rPr lang="en-US" dirty="0"/>
              <a:t> </a:t>
            </a:r>
            <a:r>
              <a:rPr lang="ru-RU" dirty="0"/>
              <a:t>текст/таблицу/диаграмму/картинку/</a:t>
            </a:r>
            <a:r>
              <a:rPr lang="en-US" dirty="0"/>
              <a:t>SmartArt</a:t>
            </a:r>
            <a:endParaRPr lang="ru-RU" dirty="0"/>
          </a:p>
          <a:p>
            <a:pPr lvl="1"/>
            <a:r>
              <a:rPr lang="ru-RU" dirty="0"/>
              <a:t>Текст</a:t>
            </a:r>
            <a:r>
              <a:rPr lang="en-US" dirty="0"/>
              <a:t> L2</a:t>
            </a:r>
            <a:endParaRPr lang="ru-R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5032113" y="1535113"/>
            <a:ext cx="4378590" cy="639762"/>
          </a:xfrm>
        </p:spPr>
        <p:txBody>
          <a:bodyPr anchor="b"/>
          <a:lstStyle>
            <a:lvl1pPr marL="0" indent="0">
              <a:buNone/>
              <a:defRPr sz="2449" b="1">
                <a:solidFill>
                  <a:srgbClr val="1F497D"/>
                </a:solidFill>
              </a:defRPr>
            </a:lvl1pPr>
            <a:lvl2pPr marL="457056" indent="0">
              <a:buNone/>
              <a:defRPr sz="2041" b="1"/>
            </a:lvl2pPr>
            <a:lvl3pPr marL="914109" indent="0">
              <a:buNone/>
              <a:defRPr sz="1837" b="1"/>
            </a:lvl3pPr>
            <a:lvl4pPr marL="1371165" indent="0">
              <a:buNone/>
              <a:defRPr sz="1632" b="1"/>
            </a:lvl4pPr>
            <a:lvl5pPr marL="1828218" indent="0">
              <a:buNone/>
              <a:defRPr sz="1632" b="1"/>
            </a:lvl5pPr>
            <a:lvl6pPr marL="2285274" indent="0">
              <a:buNone/>
              <a:defRPr sz="1632" b="1"/>
            </a:lvl6pPr>
            <a:lvl7pPr marL="2742328" indent="0">
              <a:buNone/>
              <a:defRPr sz="1632" b="1"/>
            </a:lvl7pPr>
            <a:lvl8pPr marL="3199383" indent="0">
              <a:buNone/>
              <a:defRPr sz="1632" b="1"/>
            </a:lvl8pPr>
            <a:lvl9pPr marL="3656438" indent="0">
              <a:buNone/>
              <a:defRPr sz="1632" b="1"/>
            </a:lvl9pPr>
          </a:lstStyle>
          <a:p>
            <a:pPr lvl="0"/>
            <a:r>
              <a:rPr lang="ru-RU" dirty="0"/>
              <a:t>Подзаголовок 2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5032113" y="2174875"/>
            <a:ext cx="4378590" cy="3951288"/>
          </a:xfrm>
        </p:spPr>
        <p:txBody>
          <a:bodyPr/>
          <a:lstStyle>
            <a:lvl1pPr marL="0" indent="0">
              <a:buNone/>
              <a:defRPr sz="2449"/>
            </a:lvl1pPr>
            <a:lvl2pPr>
              <a:defRPr sz="2041"/>
            </a:lvl2pPr>
            <a:lvl3pPr>
              <a:defRPr sz="1837"/>
            </a:lvl3pPr>
            <a:lvl4pPr>
              <a:defRPr sz="1632"/>
            </a:lvl4pPr>
            <a:lvl5pPr>
              <a:defRPr sz="1632"/>
            </a:lvl5pPr>
            <a:lvl6pPr>
              <a:defRPr sz="1632"/>
            </a:lvl6pPr>
            <a:lvl7pPr>
              <a:defRPr sz="1632"/>
            </a:lvl7pPr>
            <a:lvl8pPr>
              <a:defRPr sz="1632"/>
            </a:lvl8pPr>
            <a:lvl9pPr>
              <a:defRPr sz="1632"/>
            </a:lvl9pPr>
          </a:lstStyle>
          <a:p>
            <a:pPr lvl="0"/>
            <a:r>
              <a:rPr lang="ru-RU" dirty="0"/>
              <a:t>Вставить сюда</a:t>
            </a:r>
            <a:r>
              <a:rPr lang="en-US" dirty="0"/>
              <a:t> </a:t>
            </a:r>
            <a:r>
              <a:rPr lang="ru-RU" dirty="0"/>
              <a:t>текст/таблицу/диаграмму/картинку/</a:t>
            </a:r>
            <a:r>
              <a:rPr lang="en-US" dirty="0"/>
              <a:t>SmartArt</a:t>
            </a:r>
            <a:endParaRPr lang="ru-RU" dirty="0"/>
          </a:p>
          <a:p>
            <a:pPr lvl="1"/>
            <a:r>
              <a:rPr lang="ru-RU" dirty="0"/>
              <a:t>Текст</a:t>
            </a:r>
            <a:r>
              <a:rPr lang="en-US" dirty="0"/>
              <a:t> L2</a:t>
            </a:r>
            <a:endParaRPr lang="ru-RU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7F0C6-FBB5-DE42-8D65-FF1EC7286811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08.11.2019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 flipH="1" flipV="1">
            <a:off x="457907" y="2180203"/>
            <a:ext cx="4414266" cy="1"/>
          </a:xfrm>
          <a:prstGeom prst="line">
            <a:avLst/>
          </a:prstGeom>
          <a:ln w="50800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 flipH="1">
            <a:off x="5032113" y="2185526"/>
            <a:ext cx="4378590" cy="0"/>
          </a:xfrm>
          <a:prstGeom prst="line">
            <a:avLst/>
          </a:prstGeom>
          <a:ln w="508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0534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е картинки и две подпис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95303" y="3924223"/>
            <a:ext cx="4376871" cy="639762"/>
          </a:xfrm>
        </p:spPr>
        <p:txBody>
          <a:bodyPr anchor="b"/>
          <a:lstStyle>
            <a:lvl1pPr marL="0" indent="0" algn="ctr">
              <a:buNone/>
              <a:defRPr sz="2449" b="1" baseline="0">
                <a:solidFill>
                  <a:srgbClr val="1F497D"/>
                </a:solidFill>
              </a:defRPr>
            </a:lvl1pPr>
            <a:lvl2pPr marL="457056" indent="0">
              <a:buNone/>
              <a:defRPr sz="2041" b="1"/>
            </a:lvl2pPr>
            <a:lvl3pPr marL="914109" indent="0">
              <a:buNone/>
              <a:defRPr sz="1837" b="1"/>
            </a:lvl3pPr>
            <a:lvl4pPr marL="1371165" indent="0">
              <a:buNone/>
              <a:defRPr sz="1632" b="1"/>
            </a:lvl4pPr>
            <a:lvl5pPr marL="1828218" indent="0">
              <a:buNone/>
              <a:defRPr sz="1632" b="1"/>
            </a:lvl5pPr>
            <a:lvl6pPr marL="2285274" indent="0">
              <a:buNone/>
              <a:defRPr sz="1632" b="1"/>
            </a:lvl6pPr>
            <a:lvl7pPr marL="2742328" indent="0">
              <a:buNone/>
              <a:defRPr sz="1632" b="1"/>
            </a:lvl7pPr>
            <a:lvl8pPr marL="3199383" indent="0">
              <a:buNone/>
              <a:defRPr sz="1632" b="1"/>
            </a:lvl8pPr>
            <a:lvl9pPr marL="3656438" indent="0">
              <a:buNone/>
              <a:defRPr sz="1632" b="1"/>
            </a:lvl9pPr>
          </a:lstStyle>
          <a:p>
            <a:pPr lvl="0"/>
            <a:r>
              <a:rPr lang="ru-RU" dirty="0"/>
              <a:t>Название 1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5032113" y="3924223"/>
            <a:ext cx="4378590" cy="639762"/>
          </a:xfrm>
        </p:spPr>
        <p:txBody>
          <a:bodyPr anchor="b"/>
          <a:lstStyle>
            <a:lvl1pPr marL="0" indent="0" algn="ctr">
              <a:buNone/>
              <a:defRPr sz="2449" b="1">
                <a:solidFill>
                  <a:srgbClr val="1F497D"/>
                </a:solidFill>
              </a:defRPr>
            </a:lvl1pPr>
            <a:lvl2pPr marL="457056" indent="0">
              <a:buNone/>
              <a:defRPr sz="2041" b="1"/>
            </a:lvl2pPr>
            <a:lvl3pPr marL="914109" indent="0">
              <a:buNone/>
              <a:defRPr sz="1837" b="1"/>
            </a:lvl3pPr>
            <a:lvl4pPr marL="1371165" indent="0">
              <a:buNone/>
              <a:defRPr sz="1632" b="1"/>
            </a:lvl4pPr>
            <a:lvl5pPr marL="1828218" indent="0">
              <a:buNone/>
              <a:defRPr sz="1632" b="1"/>
            </a:lvl5pPr>
            <a:lvl6pPr marL="2285274" indent="0">
              <a:buNone/>
              <a:defRPr sz="1632" b="1"/>
            </a:lvl6pPr>
            <a:lvl7pPr marL="2742328" indent="0">
              <a:buNone/>
              <a:defRPr sz="1632" b="1"/>
            </a:lvl7pPr>
            <a:lvl8pPr marL="3199383" indent="0">
              <a:buNone/>
              <a:defRPr sz="1632" b="1"/>
            </a:lvl8pPr>
            <a:lvl9pPr marL="3656438" indent="0">
              <a:buNone/>
              <a:defRPr sz="1632" b="1"/>
            </a:lvl9pPr>
          </a:lstStyle>
          <a:p>
            <a:pPr lvl="0"/>
            <a:r>
              <a:rPr lang="ru-RU" dirty="0"/>
              <a:t>Название 2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7F0C6-FBB5-DE42-8D65-FF1EC7286811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08.11.2019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495303" y="4588182"/>
            <a:ext cx="4376871" cy="1697038"/>
          </a:xfrm>
        </p:spPr>
        <p:txBody>
          <a:bodyPr>
            <a:normAutofit/>
          </a:bodyPr>
          <a:lstStyle>
            <a:lvl1pPr marL="285660" indent="-285660">
              <a:buFont typeface="Arial"/>
              <a:buChar char="•"/>
              <a:defRPr sz="1632" baseline="0"/>
            </a:lvl1pPr>
          </a:lstStyle>
          <a:p>
            <a:pPr lvl="0"/>
            <a:r>
              <a:rPr lang="ru-RU" dirty="0"/>
              <a:t>Вставить сюда текст</a:t>
            </a:r>
            <a:endParaRPr lang="en-US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5032114" y="4588182"/>
            <a:ext cx="4376871" cy="1697038"/>
          </a:xfrm>
        </p:spPr>
        <p:txBody>
          <a:bodyPr>
            <a:normAutofit/>
          </a:bodyPr>
          <a:lstStyle>
            <a:lvl1pPr marL="285660" indent="-285660">
              <a:buFont typeface="Arial"/>
              <a:buChar char="•"/>
              <a:defRPr sz="1632" baseline="0"/>
            </a:lvl1pPr>
          </a:lstStyle>
          <a:p>
            <a:pPr lvl="0"/>
            <a:r>
              <a:rPr lang="ru-RU" dirty="0"/>
              <a:t>Вставить сюда текст</a:t>
            </a:r>
            <a:endParaRPr lang="en-US" dirty="0"/>
          </a:p>
        </p:txBody>
      </p:sp>
      <p:sp>
        <p:nvSpPr>
          <p:cNvPr id="16" name="SmartArt Placeholder 15"/>
          <p:cNvSpPr>
            <a:spLocks noGrp="1"/>
          </p:cNvSpPr>
          <p:nvPr>
            <p:ph type="dgm" sz="quarter" idx="15"/>
          </p:nvPr>
        </p:nvSpPr>
        <p:spPr>
          <a:xfrm>
            <a:off x="495303" y="1589088"/>
            <a:ext cx="4376871" cy="23431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SmartArt Placeholder 15"/>
          <p:cNvSpPr>
            <a:spLocks noGrp="1"/>
          </p:cNvSpPr>
          <p:nvPr>
            <p:ph type="dgm" sz="quarter" idx="16"/>
          </p:nvPr>
        </p:nvSpPr>
        <p:spPr>
          <a:xfrm>
            <a:off x="5033831" y="1589088"/>
            <a:ext cx="4376871" cy="2343150"/>
          </a:xfrm>
        </p:spPr>
        <p:txBody>
          <a:bodyPr/>
          <a:lstStyle/>
          <a:p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 flipH="1" flipV="1">
            <a:off x="457907" y="4577839"/>
            <a:ext cx="4414266" cy="1"/>
          </a:xfrm>
          <a:prstGeom prst="line">
            <a:avLst/>
          </a:prstGeom>
          <a:ln w="50800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 flipH="1">
            <a:off x="5032113" y="4583162"/>
            <a:ext cx="4378590" cy="0"/>
          </a:xfrm>
          <a:prstGeom prst="line">
            <a:avLst/>
          </a:prstGeom>
          <a:ln w="50800">
            <a:solidFill>
              <a:srgbClr val="4A96D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6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98570-C27D-BA4E-A97A-0A24670BADEF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08.11.2019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366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D:\ФЦК\преза\н2-32-32.jp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83278"/>
            <a:ext cx="9906000" cy="97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D:\ФЦК\преза\н1-32-32.jpg"/>
          <p:cNvPicPr>
            <a:picLocks noChangeAspect="1" noChangeArrowheads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4" r="426"/>
          <a:stretch/>
        </p:blipFill>
        <p:spPr bwMode="auto">
          <a:xfrm>
            <a:off x="0" y="1"/>
            <a:ext cx="9906000" cy="112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3222" y="0"/>
            <a:ext cx="7271501" cy="995904"/>
          </a:xfrm>
          <a:prstGeom prst="rect">
            <a:avLst/>
          </a:prstGeom>
        </p:spPr>
        <p:txBody>
          <a:bodyPr vert="horz" lIns="89592" tIns="44797" rIns="89592" bIns="44797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3220" y="1294465"/>
            <a:ext cx="8915400" cy="4831704"/>
          </a:xfrm>
          <a:prstGeom prst="rect">
            <a:avLst/>
          </a:prstGeom>
        </p:spPr>
        <p:txBody>
          <a:bodyPr vert="horz" lIns="89592" tIns="44797" rIns="89592" bIns="44797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3220" y="6356352"/>
            <a:ext cx="2311400" cy="365125"/>
          </a:xfrm>
          <a:prstGeom prst="rect">
            <a:avLst/>
          </a:prstGeom>
        </p:spPr>
        <p:txBody>
          <a:bodyPr vert="horz" lIns="89592" tIns="44797" rIns="89592" bIns="44797" rtlCol="0" anchor="ctr"/>
          <a:lstStyle>
            <a:lvl1pPr algn="l">
              <a:defRPr sz="1224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457056" fontAlgn="auto">
              <a:spcBef>
                <a:spcPts val="0"/>
              </a:spcBef>
              <a:spcAft>
                <a:spcPts val="0"/>
              </a:spcAft>
            </a:pPr>
            <a:fld id="{85D7E3BC-D4C0-4946-8AAF-6096F0890448}" type="datetime1">
              <a:rPr lang="ru-RU" smtClean="0">
                <a:solidFill>
                  <a:srgbClr val="000000">
                    <a:tint val="75000"/>
                  </a:srgbClr>
                </a:solidFill>
              </a:rPr>
              <a:pPr defTabSz="457056" fontAlgn="auto">
                <a:spcBef>
                  <a:spcPts val="0"/>
                </a:spcBef>
                <a:spcAft>
                  <a:spcPts val="0"/>
                </a:spcAft>
              </a:pPr>
              <a:t>08.11.2019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1" y="6356352"/>
            <a:ext cx="3136900" cy="365125"/>
          </a:xfrm>
          <a:prstGeom prst="rect">
            <a:avLst/>
          </a:prstGeom>
        </p:spPr>
        <p:txBody>
          <a:bodyPr vert="horz" lIns="89592" tIns="44797" rIns="89592" bIns="44797" rtlCol="0" anchor="ctr"/>
          <a:lstStyle>
            <a:lvl1pPr algn="ctr">
              <a:defRPr sz="1224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457056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07694" y="6492875"/>
            <a:ext cx="408400" cy="365125"/>
          </a:xfrm>
          <a:prstGeom prst="rect">
            <a:avLst/>
          </a:prstGeom>
        </p:spPr>
        <p:txBody>
          <a:bodyPr vert="horz" lIns="89592" tIns="44797" rIns="89592" bIns="44797" rtlCol="0" anchor="ctr"/>
          <a:lstStyle>
            <a:lvl1pPr algn="ctr">
              <a:defRPr sz="1224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457056" fontAlgn="auto">
              <a:spcBef>
                <a:spcPts val="0"/>
              </a:spcBef>
              <a:spcAft>
                <a:spcPts val="0"/>
              </a:spcAft>
            </a:pPr>
            <a:fld id="{C33C34FD-A43B-634A-9B8C-9626670F7CE8}" type="slidenum">
              <a:rPr lang="en-US" smtClean="0">
                <a:solidFill>
                  <a:prstClr val="white"/>
                </a:solidFill>
              </a:rPr>
              <a:pPr defTabSz="457056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683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p:hf hdr="0" ftr="0" dt="0"/>
  <p:txStyles>
    <p:titleStyle>
      <a:lvl1pPr algn="l" defTabSz="457056" rtl="0" eaLnBrk="1" latinLnBrk="0" hangingPunct="1">
        <a:lnSpc>
          <a:spcPct val="85000"/>
        </a:lnSpc>
        <a:spcBef>
          <a:spcPct val="0"/>
        </a:spcBef>
        <a:buNone/>
        <a:defRPr sz="3163" kern="1200" spc="-12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33926" indent="-233926" algn="l" defTabSz="457056" rtl="0" eaLnBrk="1" latinLnBrk="0" hangingPunct="1">
        <a:lnSpc>
          <a:spcPct val="110000"/>
        </a:lnSpc>
        <a:spcBef>
          <a:spcPts val="1100"/>
        </a:spcBef>
        <a:spcAft>
          <a:spcPts val="0"/>
        </a:spcAft>
        <a:buClr>
          <a:schemeClr val="tx2"/>
        </a:buClr>
        <a:buFont typeface="Arial"/>
        <a:buChar char="•"/>
        <a:defRPr sz="2245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714" indent="-285660" algn="l" defTabSz="457056" rtl="0" eaLnBrk="1" latinLnBrk="0" hangingPunct="1">
        <a:lnSpc>
          <a:spcPct val="100000"/>
        </a:lnSpc>
        <a:spcBef>
          <a:spcPct val="20000"/>
        </a:spcBef>
        <a:buClr>
          <a:schemeClr val="accent1"/>
        </a:buClr>
        <a:buFont typeface="Arial"/>
        <a:buChar char="–"/>
        <a:defRPr sz="183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2636" indent="-228527" algn="l" defTabSz="457056" rtl="0" eaLnBrk="1" latinLnBrk="0" hangingPunct="1">
        <a:lnSpc>
          <a:spcPct val="100000"/>
        </a:lnSpc>
        <a:spcBef>
          <a:spcPct val="20000"/>
        </a:spcBef>
        <a:buClr>
          <a:schemeClr val="accent1"/>
        </a:buClr>
        <a:buFont typeface="Arial"/>
        <a:buChar char="•"/>
        <a:defRPr sz="183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599691" indent="-228527" algn="l" defTabSz="457056" rtl="0" eaLnBrk="1" latinLnBrk="0" hangingPunct="1">
        <a:lnSpc>
          <a:spcPct val="100000"/>
        </a:lnSpc>
        <a:spcBef>
          <a:spcPct val="20000"/>
        </a:spcBef>
        <a:buClr>
          <a:schemeClr val="accent1"/>
        </a:buClr>
        <a:buFont typeface="Arial"/>
        <a:buChar char="–"/>
        <a:defRPr sz="183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6746" indent="-228527" algn="l" defTabSz="457056" rtl="0" eaLnBrk="1" latinLnBrk="0" hangingPunct="1">
        <a:lnSpc>
          <a:spcPct val="100000"/>
        </a:lnSpc>
        <a:spcBef>
          <a:spcPct val="20000"/>
        </a:spcBef>
        <a:buClr>
          <a:schemeClr val="accent1"/>
        </a:buClr>
        <a:buFont typeface="Arial"/>
        <a:buChar char="»"/>
        <a:defRPr sz="183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3800" indent="-228527" algn="l" defTabSz="457056" rtl="0" eaLnBrk="1" latinLnBrk="0" hangingPunct="1">
        <a:spcBef>
          <a:spcPct val="20000"/>
        </a:spcBef>
        <a:buFont typeface="Arial"/>
        <a:buChar char="•"/>
        <a:defRPr sz="2041" kern="1200">
          <a:solidFill>
            <a:schemeClr val="tx1"/>
          </a:solidFill>
          <a:latin typeface="+mn-lt"/>
          <a:ea typeface="+mn-ea"/>
          <a:cs typeface="+mn-cs"/>
        </a:defRPr>
      </a:lvl6pPr>
      <a:lvl7pPr marL="2970855" indent="-228527" algn="l" defTabSz="457056" rtl="0" eaLnBrk="1" latinLnBrk="0" hangingPunct="1">
        <a:spcBef>
          <a:spcPct val="20000"/>
        </a:spcBef>
        <a:buFont typeface="Arial"/>
        <a:buChar char="•"/>
        <a:defRPr sz="2041" kern="1200">
          <a:solidFill>
            <a:schemeClr val="tx1"/>
          </a:solidFill>
          <a:latin typeface="+mn-lt"/>
          <a:ea typeface="+mn-ea"/>
          <a:cs typeface="+mn-cs"/>
        </a:defRPr>
      </a:lvl7pPr>
      <a:lvl8pPr marL="3427910" indent="-228527" algn="l" defTabSz="457056" rtl="0" eaLnBrk="1" latinLnBrk="0" hangingPunct="1">
        <a:spcBef>
          <a:spcPct val="20000"/>
        </a:spcBef>
        <a:buFont typeface="Arial"/>
        <a:buChar char="•"/>
        <a:defRPr sz="2041" kern="1200">
          <a:solidFill>
            <a:schemeClr val="tx1"/>
          </a:solidFill>
          <a:latin typeface="+mn-lt"/>
          <a:ea typeface="+mn-ea"/>
          <a:cs typeface="+mn-cs"/>
        </a:defRPr>
      </a:lvl8pPr>
      <a:lvl9pPr marL="3884964" indent="-228527" algn="l" defTabSz="457056" rtl="0" eaLnBrk="1" latinLnBrk="0" hangingPunct="1">
        <a:spcBef>
          <a:spcPct val="20000"/>
        </a:spcBef>
        <a:buFont typeface="Arial"/>
        <a:buChar char="•"/>
        <a:defRPr sz="204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56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1pPr>
      <a:lvl2pPr marL="457056" algn="l" defTabSz="457056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2pPr>
      <a:lvl3pPr marL="914109" algn="l" defTabSz="457056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3pPr>
      <a:lvl4pPr marL="1371165" algn="l" defTabSz="457056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4pPr>
      <a:lvl5pPr marL="1828218" algn="l" defTabSz="457056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5pPr>
      <a:lvl6pPr marL="2285274" algn="l" defTabSz="457056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6pPr>
      <a:lvl7pPr marL="2742328" algn="l" defTabSz="457056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7pPr>
      <a:lvl8pPr marL="3199383" algn="l" defTabSz="457056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8pPr>
      <a:lvl9pPr marL="3656438" algn="l" defTabSz="457056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563" y="0"/>
            <a:ext cx="6711759" cy="995904"/>
          </a:xfrm>
        </p:spPr>
        <p:txBody>
          <a:bodyPr>
            <a:normAutofit/>
          </a:bodyPr>
          <a:lstStyle/>
          <a:p>
            <a:r>
              <a:rPr lang="ru-RU" sz="2041" dirty="0">
                <a:solidFill>
                  <a:srgbClr val="002060"/>
                </a:solidFill>
              </a:rPr>
              <a:t>Шаблон бланка регистрации перемещений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32962" eaLnBrk="1" hangingPunct="1">
              <a:defRPr/>
            </a:pPr>
            <a:fld id="{C33C34FD-A43B-634A-9B8C-9626670F7CE8}" type="slidenum">
              <a:rPr lang="en-US">
                <a:solidFill>
                  <a:prstClr val="white"/>
                </a:solidFill>
              </a:rPr>
              <a:pPr defTabSz="932962" eaLnBrk="1" hangingPunct="1">
                <a:defRPr/>
              </a:pPr>
              <a:t>1</a:t>
            </a:fld>
            <a:endParaRPr lang="en-US" dirty="0">
              <a:solidFill>
                <a:prstClr val="white"/>
              </a:solidFill>
            </a:endParaRPr>
          </a:p>
        </p:txBody>
      </p:sp>
      <p:graphicFrame>
        <p:nvGraphicFramePr>
          <p:cNvPr id="18" name="Таблица 17">
            <a:extLst>
              <a:ext uri="{FF2B5EF4-FFF2-40B4-BE49-F238E27FC236}">
                <a16:creationId xmlns:a16="http://schemas.microsoft.com/office/drawing/2014/main" id="{0EE243D8-C82E-4B8B-9B66-74032C9397A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881574" y="2343211"/>
          <a:ext cx="2410904" cy="3438534"/>
        </p:xfrm>
        <a:graphic>
          <a:graphicData uri="http://schemas.openxmlformats.org/drawingml/2006/table">
            <a:tbl>
              <a:tblPr firstRow="1" bandRow="1"/>
              <a:tblGrid>
                <a:gridCol w="1213450">
                  <a:extLst>
                    <a:ext uri="{9D8B030D-6E8A-4147-A177-3AD203B41FA5}">
                      <a16:colId xmlns:a16="http://schemas.microsoft.com/office/drawing/2014/main" val="1686491748"/>
                    </a:ext>
                  </a:extLst>
                </a:gridCol>
                <a:gridCol w="1197454">
                  <a:extLst>
                    <a:ext uri="{9D8B030D-6E8A-4147-A177-3AD203B41FA5}">
                      <a16:colId xmlns:a16="http://schemas.microsoft.com/office/drawing/2014/main" val="30707081"/>
                    </a:ext>
                  </a:extLst>
                </a:gridCol>
              </a:tblGrid>
              <a:tr h="457589">
                <a:tc>
                  <a:txBody>
                    <a:bodyPr/>
                    <a:lstStyle>
                      <a:lvl1pPr marL="0" algn="l" defTabSz="447962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47962" algn="l" defTabSz="447962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895922" algn="l" defTabSz="447962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43884" algn="l" defTabSz="447962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791844" algn="l" defTabSz="447962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39806" algn="l" defTabSz="447962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687766" algn="l" defTabSz="447962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135728" algn="l" defTabSz="447962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583689" algn="l" defTabSz="447962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ru-RU" sz="12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</a:t>
                      </a:r>
                    </a:p>
                    <a:p>
                      <a:pPr algn="ctr"/>
                      <a:r>
                        <a:rPr lang="ru-RU" sz="12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перемещений </a:t>
                      </a:r>
                    </a:p>
                  </a:txBody>
                  <a:tcPr marL="84401" marR="84401" marT="42200" marB="42200" anchor="ctr">
                    <a:lnL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>
                      <a:lvl1pPr marL="0" algn="l" defTabSz="447962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47962" algn="l" defTabSz="447962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895922" algn="l" defTabSz="447962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43884" algn="l" defTabSz="447962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791844" algn="l" defTabSz="447962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39806" algn="l" defTabSz="447962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687766" algn="l" defTabSz="447962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135728" algn="l" defTabSz="447962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583689" algn="l" defTabSz="447962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ru-RU" sz="12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Регистрация перемещений</a:t>
                      </a:r>
                    </a:p>
                  </a:txBody>
                  <a:tcPr marL="84401" marR="84401" marT="42200" marB="42200" anchor="ctr">
                    <a:lnL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3629020"/>
                  </a:ext>
                </a:extLst>
              </a:tr>
              <a:tr h="270995">
                <a:tc>
                  <a:txBody>
                    <a:bodyPr/>
                    <a:lstStyle>
                      <a:lvl1pPr marL="0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47962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895922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43884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791844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39806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687766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135728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583689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84401" marR="84401" marT="42200" marB="42200" anchor="ctr">
                    <a:lnL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65000"/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47962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895922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43884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791844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39806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687766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135728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583689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en-US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1200" i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1" marR="84401" marT="42200" marB="42200" anchor="ctr">
                    <a:lnL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65000"/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8758437"/>
                  </a:ext>
                </a:extLst>
              </a:tr>
              <a:tr h="270995">
                <a:tc>
                  <a:txBody>
                    <a:bodyPr/>
                    <a:lstStyle>
                      <a:lvl1pPr marL="0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47962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895922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43884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791844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39806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687766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135728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583689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84401" marR="84401" marT="42200" marB="42200" anchor="ctr">
                    <a:lnL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47962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895922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43884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791844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39806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687766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135728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583689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</a:t>
                      </a:r>
                      <a:endParaRPr lang="ru-RU" sz="1200" i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1" marR="84401" marT="42200" marB="42200" anchor="ctr">
                    <a:lnL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8708225"/>
                  </a:ext>
                </a:extLst>
              </a:tr>
              <a:tr h="270995">
                <a:tc>
                  <a:txBody>
                    <a:bodyPr/>
                    <a:lstStyle>
                      <a:lvl1pPr marL="0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47962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895922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43884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791844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39806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687766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135728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583689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84401" marR="84401" marT="42200" marB="42200" anchor="ctr">
                    <a:lnL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65000"/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47962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895922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43884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791844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39806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687766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135728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583689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</a:t>
                      </a:r>
                      <a:endParaRPr lang="ru-RU" sz="1200" i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1" marR="84401" marT="42200" marB="42200" anchor="ctr">
                    <a:lnL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65000"/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0653641"/>
                  </a:ext>
                </a:extLst>
              </a:tr>
              <a:tr h="270995">
                <a:tc>
                  <a:txBody>
                    <a:bodyPr/>
                    <a:lstStyle>
                      <a:lvl1pPr marL="0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47962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895922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43884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791844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39806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687766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135728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583689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84401" marR="84401" marT="42200" marB="42200" anchor="ctr">
                    <a:lnL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47962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895922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43884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791844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39806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687766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135728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583689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IIII</a:t>
                      </a:r>
                      <a:endParaRPr lang="ru-RU" sz="1200" i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1" marR="84401" marT="42200" marB="42200" anchor="ctr">
                    <a:lnL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5182025"/>
                  </a:ext>
                </a:extLst>
              </a:tr>
              <a:tr h="270995">
                <a:tc>
                  <a:txBody>
                    <a:bodyPr/>
                    <a:lstStyle>
                      <a:lvl1pPr marL="0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47962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895922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43884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791844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39806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687766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135728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583689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84401" marR="84401" marT="42200" marB="42200" anchor="ctr">
                    <a:lnL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75000"/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47962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895922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43884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791844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39806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687766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135728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583689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IIII</a:t>
                      </a:r>
                      <a:endParaRPr lang="ru-RU" sz="1200" i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1" marR="84401" marT="42200" marB="42200" anchor="ctr">
                    <a:lnL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75000"/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9705118"/>
                  </a:ext>
                </a:extLst>
              </a:tr>
              <a:tr h="270995">
                <a:tc>
                  <a:txBody>
                    <a:bodyPr/>
                    <a:lstStyle>
                      <a:lvl1pPr marL="0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47962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895922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43884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791844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39806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687766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135728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583689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84401" marR="84401" marT="42200" marB="42200" anchor="ctr">
                    <a:lnL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47962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895922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43884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791844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39806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687766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135728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583689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IIII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1200" i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1" marR="84401" marT="42200" marB="42200" anchor="ctr">
                    <a:lnL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4251914"/>
                  </a:ext>
                </a:extLst>
              </a:tr>
              <a:tr h="270995">
                <a:tc>
                  <a:txBody>
                    <a:bodyPr/>
                    <a:lstStyle>
                      <a:lvl1pPr marL="0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47962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895922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43884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791844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39806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687766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135728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583689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84401" marR="84401" marT="42200" marB="42200" anchor="ctr">
                    <a:lnL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75000"/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47962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895922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43884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791844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39806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687766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135728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583689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IIII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</a:t>
                      </a:r>
                      <a:endParaRPr lang="ru-RU" sz="1200" i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1" marR="84401" marT="42200" marB="42200" anchor="ctr">
                    <a:lnL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75000"/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1282422"/>
                  </a:ext>
                </a:extLst>
              </a:tr>
              <a:tr h="270995">
                <a:tc>
                  <a:txBody>
                    <a:bodyPr/>
                    <a:lstStyle>
                      <a:lvl1pPr marL="0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47962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895922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43884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791844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39806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687766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135728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583689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84401" marR="84401" marT="42200" marB="42200" anchor="ctr">
                    <a:lnL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47962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895922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43884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791844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39806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687766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135728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583689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IIII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</a:t>
                      </a:r>
                      <a:endParaRPr lang="ru-RU" sz="1200" i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1" marR="84401" marT="42200" marB="42200" anchor="ctr">
                    <a:lnL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4649626"/>
                  </a:ext>
                </a:extLst>
              </a:tr>
              <a:tr h="270995">
                <a:tc>
                  <a:txBody>
                    <a:bodyPr/>
                    <a:lstStyle>
                      <a:lvl1pPr marL="0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47962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895922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43884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791844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39806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687766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135728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583689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84401" marR="84401" marT="42200" marB="42200" anchor="ctr">
                    <a:lnL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75000"/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47962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895922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43884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791844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39806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687766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135728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583689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IIII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IIII</a:t>
                      </a:r>
                      <a:endParaRPr lang="ru-RU" sz="1200" i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1" marR="84401" marT="42200" marB="42200" anchor="ctr">
                    <a:lnL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75000"/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2577631"/>
                  </a:ext>
                </a:extLst>
              </a:tr>
              <a:tr h="270995">
                <a:tc>
                  <a:txBody>
                    <a:bodyPr/>
                    <a:lstStyle>
                      <a:lvl1pPr marL="0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47962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895922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43884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791844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39806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687766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135728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583689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84401" marR="84401" marT="42200" marB="42200" anchor="ctr">
                    <a:lnL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47962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895922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43884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791844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39806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687766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135728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583689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IIII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IIII</a:t>
                      </a:r>
                      <a:endParaRPr lang="ru-RU" sz="1200" i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1" marR="84401" marT="42200" marB="42200" anchor="ctr">
                    <a:lnL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2175274"/>
                  </a:ext>
                </a:extLst>
              </a:tr>
              <a:tr h="270995">
                <a:tc>
                  <a:txBody>
                    <a:bodyPr/>
                    <a:lstStyle>
                      <a:lvl1pPr marL="0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47962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895922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43884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791844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39806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687766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135728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583689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84401" marR="84401" marT="42200" marB="42200" anchor="ctr">
                    <a:lnL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75000"/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47962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895922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43884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791844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39806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687766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135728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583689" algn="l" defTabSz="447962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IIII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IIII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1200" i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1" marR="84401" marT="42200" marB="42200" anchor="ctr">
                    <a:lnL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161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75000"/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0803975"/>
                  </a:ext>
                </a:extLst>
              </a:tr>
            </a:tbl>
          </a:graphicData>
        </a:graphic>
      </p:graphicFrame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DC2548AD-A042-4F5C-801E-2433AFEE9405}"/>
              </a:ext>
            </a:extLst>
          </p:cNvPr>
          <p:cNvCxnSpPr>
            <a:cxnSpLocks/>
          </p:cNvCxnSpPr>
          <p:nvPr/>
        </p:nvCxnSpPr>
        <p:spPr>
          <a:xfrm>
            <a:off x="8490695" y="5331420"/>
            <a:ext cx="190785" cy="112861"/>
          </a:xfrm>
          <a:prstGeom prst="line">
            <a:avLst/>
          </a:prstGeom>
          <a:noFill/>
          <a:ln w="19050" cap="flat" cmpd="sng" algn="ctr">
            <a:solidFill>
              <a:schemeClr val="tx2"/>
            </a:solidFill>
            <a:prstDash val="solid"/>
            <a:miter lim="800000"/>
          </a:ln>
          <a:effectLst/>
        </p:spPr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C7E0A0D2-BEA6-433E-97B1-7E4B253F049E}"/>
              </a:ext>
            </a:extLst>
          </p:cNvPr>
          <p:cNvCxnSpPr>
            <a:cxnSpLocks/>
          </p:cNvCxnSpPr>
          <p:nvPr/>
        </p:nvCxnSpPr>
        <p:spPr>
          <a:xfrm>
            <a:off x="8697316" y="5327828"/>
            <a:ext cx="190785" cy="112861"/>
          </a:xfrm>
          <a:prstGeom prst="line">
            <a:avLst/>
          </a:prstGeom>
          <a:noFill/>
          <a:ln w="19050" cap="flat" cmpd="sng" algn="ctr">
            <a:solidFill>
              <a:schemeClr val="tx2"/>
            </a:solidFill>
            <a:prstDash val="solid"/>
            <a:miter lim="800000"/>
          </a:ln>
          <a:effectLst/>
        </p:spPr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11F29BF8-F0B1-43DA-A71D-39A57902F7AE}"/>
              </a:ext>
            </a:extLst>
          </p:cNvPr>
          <p:cNvCxnSpPr>
            <a:cxnSpLocks/>
          </p:cNvCxnSpPr>
          <p:nvPr/>
        </p:nvCxnSpPr>
        <p:spPr>
          <a:xfrm>
            <a:off x="8449097" y="5590165"/>
            <a:ext cx="190785" cy="112861"/>
          </a:xfrm>
          <a:prstGeom prst="line">
            <a:avLst/>
          </a:prstGeom>
          <a:noFill/>
          <a:ln w="19050" cap="flat" cmpd="sng" algn="ctr">
            <a:solidFill>
              <a:schemeClr val="tx2"/>
            </a:solidFill>
            <a:prstDash val="solid"/>
            <a:miter lim="800000"/>
          </a:ln>
          <a:effectLst/>
        </p:spPr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033CC772-D65C-423B-A975-A38445223A58}"/>
              </a:ext>
            </a:extLst>
          </p:cNvPr>
          <p:cNvCxnSpPr>
            <a:cxnSpLocks/>
          </p:cNvCxnSpPr>
          <p:nvPr/>
        </p:nvCxnSpPr>
        <p:spPr>
          <a:xfrm>
            <a:off x="8659960" y="5594479"/>
            <a:ext cx="190785" cy="112861"/>
          </a:xfrm>
          <a:prstGeom prst="line">
            <a:avLst/>
          </a:prstGeom>
          <a:noFill/>
          <a:ln w="19050" cap="flat" cmpd="sng" algn="ctr">
            <a:solidFill>
              <a:schemeClr val="tx2"/>
            </a:solidFill>
            <a:prstDash val="solid"/>
            <a:miter lim="800000"/>
          </a:ln>
          <a:effectLst/>
        </p:spPr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1EC400DB-92D1-4E16-B617-453E0D72A36B}"/>
              </a:ext>
            </a:extLst>
          </p:cNvPr>
          <p:cNvCxnSpPr>
            <a:cxnSpLocks/>
          </p:cNvCxnSpPr>
          <p:nvPr/>
        </p:nvCxnSpPr>
        <p:spPr>
          <a:xfrm>
            <a:off x="8480778" y="5049918"/>
            <a:ext cx="190785" cy="112861"/>
          </a:xfrm>
          <a:prstGeom prst="line">
            <a:avLst/>
          </a:prstGeom>
          <a:noFill/>
          <a:ln w="19050" cap="flat" cmpd="sng" algn="ctr">
            <a:solidFill>
              <a:schemeClr val="tx2"/>
            </a:solidFill>
            <a:prstDash val="solid"/>
            <a:miter lim="800000"/>
          </a:ln>
          <a:effectLst/>
        </p:spPr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635570A8-8D22-4BCA-858F-2D191B5C0D08}"/>
              </a:ext>
            </a:extLst>
          </p:cNvPr>
          <p:cNvCxnSpPr>
            <a:cxnSpLocks/>
          </p:cNvCxnSpPr>
          <p:nvPr/>
        </p:nvCxnSpPr>
        <p:spPr>
          <a:xfrm>
            <a:off x="8503573" y="4791173"/>
            <a:ext cx="190785" cy="112861"/>
          </a:xfrm>
          <a:prstGeom prst="line">
            <a:avLst/>
          </a:prstGeom>
          <a:noFill/>
          <a:ln w="19050" cap="flat" cmpd="sng" algn="ctr">
            <a:solidFill>
              <a:schemeClr val="tx2"/>
            </a:solidFill>
            <a:prstDash val="solid"/>
            <a:miter lim="800000"/>
          </a:ln>
          <a:effectLst/>
        </p:spPr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50C75564-21E9-49C4-AE7D-DDE64C0F934C}"/>
              </a:ext>
            </a:extLst>
          </p:cNvPr>
          <p:cNvCxnSpPr>
            <a:cxnSpLocks/>
          </p:cNvCxnSpPr>
          <p:nvPr/>
        </p:nvCxnSpPr>
        <p:spPr>
          <a:xfrm>
            <a:off x="8536566" y="4524522"/>
            <a:ext cx="190785" cy="112861"/>
          </a:xfrm>
          <a:prstGeom prst="line">
            <a:avLst/>
          </a:prstGeom>
          <a:noFill/>
          <a:ln w="19050" cap="flat" cmpd="sng" algn="ctr">
            <a:solidFill>
              <a:schemeClr val="tx2"/>
            </a:solidFill>
            <a:prstDash val="solid"/>
            <a:miter lim="800000"/>
          </a:ln>
          <a:effectLst/>
        </p:spPr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90AC8ACD-400A-4B62-ADBB-3F28B40014BF}"/>
              </a:ext>
            </a:extLst>
          </p:cNvPr>
          <p:cNvCxnSpPr>
            <a:cxnSpLocks/>
          </p:cNvCxnSpPr>
          <p:nvPr/>
        </p:nvCxnSpPr>
        <p:spPr>
          <a:xfrm>
            <a:off x="8549284" y="4244143"/>
            <a:ext cx="190785" cy="112861"/>
          </a:xfrm>
          <a:prstGeom prst="line">
            <a:avLst/>
          </a:prstGeom>
          <a:noFill/>
          <a:ln w="19050" cap="flat" cmpd="sng" algn="ctr">
            <a:solidFill>
              <a:schemeClr val="tx2"/>
            </a:solidFill>
            <a:prstDash val="solid"/>
            <a:miter lim="800000"/>
          </a:ln>
          <a:effectLst/>
        </p:spPr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2B86B491-A64C-4C93-BE75-022D0E68FEAC}"/>
              </a:ext>
            </a:extLst>
          </p:cNvPr>
          <p:cNvCxnSpPr>
            <a:cxnSpLocks/>
          </p:cNvCxnSpPr>
          <p:nvPr/>
        </p:nvCxnSpPr>
        <p:spPr>
          <a:xfrm>
            <a:off x="8600281" y="3967097"/>
            <a:ext cx="190785" cy="112861"/>
          </a:xfrm>
          <a:prstGeom prst="line">
            <a:avLst/>
          </a:prstGeom>
          <a:noFill/>
          <a:ln w="19050" cap="flat" cmpd="sng" algn="ctr">
            <a:solidFill>
              <a:schemeClr val="tx2"/>
            </a:solidFill>
            <a:prstDash val="solid"/>
            <a:miter lim="800000"/>
          </a:ln>
          <a:effectLst/>
        </p:spPr>
      </p:cxn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BB4BB6C4-48C5-4BF3-8D1F-A97BA676EE06}"/>
              </a:ext>
            </a:extLst>
          </p:cNvPr>
          <p:cNvSpPr/>
          <p:nvPr/>
        </p:nvSpPr>
        <p:spPr>
          <a:xfrm>
            <a:off x="7162226" y="1893085"/>
            <a:ext cx="1867037" cy="4786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843957"/>
            <a:r>
              <a:rPr lang="ru-RU" sz="1224" b="0" dirty="0">
                <a:solidFill>
                  <a:srgbClr val="1F497D"/>
                </a:solidFill>
              </a:rPr>
              <a:t>Примеры регистрации перемещений</a:t>
            </a:r>
          </a:p>
        </p:txBody>
      </p:sp>
      <p:graphicFrame>
        <p:nvGraphicFramePr>
          <p:cNvPr id="29" name="Таблица 28">
            <a:extLst>
              <a:ext uri="{FF2B5EF4-FFF2-40B4-BE49-F238E27FC236}">
                <a16:creationId xmlns:a16="http://schemas.microsoft.com/office/drawing/2014/main" id="{41076276-9FE9-4B64-A5B7-45E81FFB9D8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05797" y="1282895"/>
          <a:ext cx="6105739" cy="5311328"/>
        </p:xfrm>
        <a:graphic>
          <a:graphicData uri="http://schemas.openxmlformats.org/drawingml/2006/table">
            <a:tbl>
              <a:tblPr/>
              <a:tblGrid>
                <a:gridCol w="237942">
                  <a:extLst>
                    <a:ext uri="{9D8B030D-6E8A-4147-A177-3AD203B41FA5}">
                      <a16:colId xmlns:a16="http://schemas.microsoft.com/office/drawing/2014/main" val="3872422135"/>
                    </a:ext>
                  </a:extLst>
                </a:gridCol>
                <a:gridCol w="2553254">
                  <a:extLst>
                    <a:ext uri="{9D8B030D-6E8A-4147-A177-3AD203B41FA5}">
                      <a16:colId xmlns:a16="http://schemas.microsoft.com/office/drawing/2014/main" val="3634601430"/>
                    </a:ext>
                  </a:extLst>
                </a:gridCol>
                <a:gridCol w="1148472">
                  <a:extLst>
                    <a:ext uri="{9D8B030D-6E8A-4147-A177-3AD203B41FA5}">
                      <a16:colId xmlns:a16="http://schemas.microsoft.com/office/drawing/2014/main" val="312905621"/>
                    </a:ext>
                  </a:extLst>
                </a:gridCol>
                <a:gridCol w="1091049">
                  <a:extLst>
                    <a:ext uri="{9D8B030D-6E8A-4147-A177-3AD203B41FA5}">
                      <a16:colId xmlns:a16="http://schemas.microsoft.com/office/drawing/2014/main" val="1818023901"/>
                    </a:ext>
                  </a:extLst>
                </a:gridCol>
                <a:gridCol w="1075022">
                  <a:extLst>
                    <a:ext uri="{9D8B030D-6E8A-4147-A177-3AD203B41FA5}">
                      <a16:colId xmlns:a16="http://schemas.microsoft.com/office/drawing/2014/main" val="159721259"/>
                    </a:ext>
                  </a:extLst>
                </a:gridCol>
              </a:tblGrid>
              <a:tr h="42338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№</a:t>
                      </a:r>
                    </a:p>
                  </a:txBody>
                  <a:tcPr marL="8468" marR="8468" marT="8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Шаг процесса (перемещение)</a:t>
                      </a:r>
                    </a:p>
                  </a:txBody>
                  <a:tcPr marL="8468" marR="8468" marT="8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Регистрация перемещений</a:t>
                      </a:r>
                    </a:p>
                  </a:txBody>
                  <a:tcPr marL="8468" marR="8468" marT="8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79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Количество</a:t>
                      </a:r>
                    </a:p>
                    <a:p>
                      <a:pPr marL="0" marR="0" lvl="0" indent="0" algn="ctr" defTabSz="4479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перемещений</a:t>
                      </a:r>
                      <a:endParaRPr lang="ru-RU" sz="12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8" marR="8468" marT="8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79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Время</a:t>
                      </a:r>
                    </a:p>
                    <a:p>
                      <a:pPr marL="0" marR="0" lvl="0" indent="0" algn="ctr" defTabSz="4479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перемещений</a:t>
                      </a:r>
                    </a:p>
                  </a:txBody>
                  <a:tcPr marL="8468" marR="8468" marT="8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4973549"/>
                  </a:ext>
                </a:extLst>
              </a:tr>
              <a:tr h="25726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1" u="none" strike="noStrike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1" u="none" strike="noStrike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1" u="none" strike="noStrike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1" u="none" strike="noStrike" dirty="0"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1" u="none" strike="noStrike" dirty="0"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7929207"/>
                  </a:ext>
                </a:extLst>
              </a:tr>
              <a:tr h="25726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3166203"/>
                  </a:ext>
                </a:extLst>
              </a:tr>
              <a:tr h="25726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429388"/>
                  </a:ext>
                </a:extLst>
              </a:tr>
              <a:tr h="25726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8268884"/>
                  </a:ext>
                </a:extLst>
              </a:tr>
              <a:tr h="25726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241533"/>
                  </a:ext>
                </a:extLst>
              </a:tr>
              <a:tr h="25726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0806792"/>
                  </a:ext>
                </a:extLst>
              </a:tr>
              <a:tr h="25726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5911556"/>
                  </a:ext>
                </a:extLst>
              </a:tr>
              <a:tr h="25726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3689381"/>
                  </a:ext>
                </a:extLst>
              </a:tr>
              <a:tr h="25726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7104794"/>
                  </a:ext>
                </a:extLst>
              </a:tr>
              <a:tr h="25726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18302"/>
                  </a:ext>
                </a:extLst>
              </a:tr>
              <a:tr h="25726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3627909"/>
                  </a:ext>
                </a:extLst>
              </a:tr>
              <a:tr h="25726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6965364"/>
                  </a:ext>
                </a:extLst>
              </a:tr>
              <a:tr h="25726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1181987"/>
                  </a:ext>
                </a:extLst>
              </a:tr>
              <a:tr h="25726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2187630"/>
                  </a:ext>
                </a:extLst>
              </a:tr>
              <a:tr h="25726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4349072"/>
                  </a:ext>
                </a:extLst>
              </a:tr>
              <a:tr h="25726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6002517"/>
                  </a:ext>
                </a:extLst>
              </a:tr>
              <a:tr h="25726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1610147"/>
                  </a:ext>
                </a:extLst>
              </a:tr>
              <a:tr h="25726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7767021"/>
                  </a:ext>
                </a:extLst>
              </a:tr>
              <a:tr h="25726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Сумма: </a:t>
                      </a:r>
                    </a:p>
                  </a:txBody>
                  <a:tcPr marL="8468" marR="8468" marT="84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ru-RU" sz="12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99" marR="8299" marT="829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8" marR="8468" marT="846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62795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8216143"/>
      </p:ext>
    </p:extLst>
  </p:cSld>
  <p:clrMapOvr>
    <a:masterClrMapping/>
  </p:clrMapOvr>
</p:sld>
</file>

<file path=ppt/theme/theme1.xml><?xml version="1.0" encoding="utf-8"?>
<a:theme xmlns:a="http://schemas.openxmlformats.org/drawingml/2006/main" name="1_AR">
  <a:themeElements>
    <a:clrScheme name="фцк главная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4A96D2"/>
      </a:accent1>
      <a:accent2>
        <a:srgbClr val="EEACBD"/>
      </a:accent2>
      <a:accent3>
        <a:srgbClr val="F8DDB8"/>
      </a:accent3>
      <a:accent4>
        <a:srgbClr val="F9EDA5"/>
      </a:accent4>
      <a:accent5>
        <a:srgbClr val="B7E0BC"/>
      </a:accent5>
      <a:accent6>
        <a:srgbClr val="DAEAF6"/>
      </a:accent6>
      <a:hlink>
        <a:srgbClr val="024089"/>
      </a:hlink>
      <a:folHlink>
        <a:srgbClr val="800E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D:\Eigene Dateien\DBBF\Arbeit\2002\0523\bb\Titelmaster und Folienmaster (Bilderbasis).pot</Template>
  <TotalTime>5899</TotalTime>
  <Pages>117</Pages>
  <Words>55</Words>
  <Application>Microsoft Office PowerPoint</Application>
  <PresentationFormat>Лист A4 (210x297 мм)</PresentationFormat>
  <Paragraphs>91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Arial</vt:lpstr>
      <vt:lpstr>Symbol</vt:lpstr>
      <vt:lpstr>1_AR</vt:lpstr>
      <vt:lpstr>Шаблон бланка регистрации перемещений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</dc:title>
  <dc:creator>Konstantin</dc:creator>
  <cp:lastModifiedBy>Соловых Константин Михайлович</cp:lastModifiedBy>
  <cp:revision>1490</cp:revision>
  <cp:lastPrinted>2001-06-08T14:11:23Z</cp:lastPrinted>
  <dcterms:created xsi:type="dcterms:W3CDTF">2002-05-23T14:35:29Z</dcterms:created>
  <dcterms:modified xsi:type="dcterms:W3CDTF">2019-11-08T13:49:22Z</dcterms:modified>
</cp:coreProperties>
</file>